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0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9E28F-0BBE-4A34-A26B-9CFE6119E901}" type="datetimeFigureOut">
              <a:rPr lang="en-US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2C0A8-960B-43D3-B818-BB3BF0994E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5521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B0288-8427-407E-96CD-FF738CE41932}" type="datetimeFigureOut">
              <a:rPr lang="en-US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1394D1-7C2A-4802-8867-C2CEF9C95C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7272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54E59-DC9B-4F17-8619-3E5CC09049C4}" type="datetimeFigureOut">
              <a:rPr lang="en-US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0F886-59C3-4F0F-8E3C-7275DB59D7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814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1AD4F-D412-46A7-A6E2-A05C28ECA74D}" type="datetimeFigureOut">
              <a:rPr lang="en-US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4005ED-BD44-48C5-AA6A-1DCB639AE6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7242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AA987-F8B8-42AB-8A5E-38E54D3D529A}" type="datetimeFigureOut">
              <a:rPr lang="en-US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5EE659-2F1B-4073-9C6B-A2268C5032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9662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9D408-5195-478E-BEA4-6547E890029B}" type="datetimeFigureOut">
              <a:rPr lang="en-US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7F8A4C-0256-4539-8D94-60B827CAD7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9269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D36F2-552E-451C-B6CC-BF84AEF89260}" type="datetimeFigureOut">
              <a:rPr lang="en-US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9147AE-3538-44FA-A9D0-B2F21667D7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7769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E45EC-26FB-4A09-A7D4-0038D929B3F4}" type="datetimeFigureOut">
              <a:rPr lang="en-US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0676C2-48C9-4B14-895A-EB072E4C62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8538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EBD17-D098-45EB-BFD8-9155FE3187BF}" type="datetimeFigureOut">
              <a:rPr lang="en-US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7F0BB7-8A9B-4415-A862-CE4C29F749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192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11375-A011-455E-BF7C-AA599A83A135}" type="datetimeFigureOut">
              <a:rPr lang="en-US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58FE3-C39F-413C-B442-D7DB7CBDE4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4202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CEFB1-2966-441C-B0BD-48E114FB7DC7}" type="datetimeFigureOut">
              <a:rPr lang="en-US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49BAB1-FDC9-4D80-83C1-BB94C0E47A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4163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3CB041A-16A6-4702-B111-F5CE6D328C00}" type="datetimeFigureOut">
              <a:rPr lang="en-US"/>
              <a:pPr>
                <a:defRPr/>
              </a:pPr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CAFCA05-4AAC-47DE-A46A-F1E30F3E936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22238"/>
            <a:ext cx="4191000" cy="26971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solidFill>
                  <a:schemeClr val="tx1"/>
                </a:solidFill>
              </a:rPr>
              <a:t>Slogan goes here</a:t>
            </a:r>
          </a:p>
        </p:txBody>
      </p:sp>
      <p:sp>
        <p:nvSpPr>
          <p:cNvPr id="5" name="Rectangle 4"/>
          <p:cNvSpPr/>
          <p:nvPr/>
        </p:nvSpPr>
        <p:spPr>
          <a:xfrm>
            <a:off x="4724400" y="122238"/>
            <a:ext cx="4191000" cy="26971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Impact</a:t>
            </a:r>
          </a:p>
        </p:txBody>
      </p:sp>
      <p:sp>
        <p:nvSpPr>
          <p:cNvPr id="6" name="Rectangle 5"/>
          <p:cNvSpPr/>
          <p:nvPr/>
        </p:nvSpPr>
        <p:spPr>
          <a:xfrm>
            <a:off x="381000" y="3048000"/>
            <a:ext cx="4191000" cy="26971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New ideas</a:t>
            </a:r>
          </a:p>
        </p:txBody>
      </p:sp>
      <p:sp>
        <p:nvSpPr>
          <p:cNvPr id="7" name="Rectangle 6"/>
          <p:cNvSpPr/>
          <p:nvPr/>
        </p:nvSpPr>
        <p:spPr>
          <a:xfrm>
            <a:off x="4724400" y="3048000"/>
            <a:ext cx="4191000" cy="26971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Milestones</a:t>
            </a:r>
          </a:p>
        </p:txBody>
      </p:sp>
      <p:sp>
        <p:nvSpPr>
          <p:cNvPr id="2054" name="TextBox 8"/>
          <p:cNvSpPr txBox="1">
            <a:spLocks noChangeArrowheads="1"/>
          </p:cNvSpPr>
          <p:nvPr/>
        </p:nvSpPr>
        <p:spPr bwMode="auto">
          <a:xfrm>
            <a:off x="1049338" y="6019800"/>
            <a:ext cx="6934200" cy="3698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i="1"/>
              <a:t>Bumper sticker goes here</a:t>
            </a:r>
          </a:p>
        </p:txBody>
      </p:sp>
      <p:sp>
        <p:nvSpPr>
          <p:cNvPr id="2055" name="TextBox 9"/>
          <p:cNvSpPr txBox="1">
            <a:spLocks noChangeArrowheads="1"/>
          </p:cNvSpPr>
          <p:nvPr/>
        </p:nvSpPr>
        <p:spPr bwMode="auto">
          <a:xfrm>
            <a:off x="5105400" y="609600"/>
            <a:ext cx="3429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Bullets</a:t>
            </a:r>
          </a:p>
        </p:txBody>
      </p:sp>
      <p:sp>
        <p:nvSpPr>
          <p:cNvPr id="2056" name="TextBox 10"/>
          <p:cNvSpPr txBox="1">
            <a:spLocks noChangeArrowheads="1"/>
          </p:cNvSpPr>
          <p:nvPr/>
        </p:nvSpPr>
        <p:spPr bwMode="auto">
          <a:xfrm>
            <a:off x="5105400" y="3505200"/>
            <a:ext cx="3429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Bullets</a:t>
            </a:r>
          </a:p>
        </p:txBody>
      </p:sp>
      <p:sp>
        <p:nvSpPr>
          <p:cNvPr id="2057" name="TextBox 11"/>
          <p:cNvSpPr txBox="1">
            <a:spLocks noChangeArrowheads="1"/>
          </p:cNvSpPr>
          <p:nvPr/>
        </p:nvSpPr>
        <p:spPr bwMode="auto">
          <a:xfrm>
            <a:off x="762000" y="3505200"/>
            <a:ext cx="3429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/>
              <a:t>Bullets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447800" y="1219200"/>
            <a:ext cx="21336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solidFill>
                  <a:schemeClr val="tx1"/>
                </a:solidFill>
              </a:rPr>
              <a:t>Symbol goes here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17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phw</dc:creator>
  <cp:lastModifiedBy>Peter Chipman</cp:lastModifiedBy>
  <cp:revision>1</cp:revision>
  <dcterms:created xsi:type="dcterms:W3CDTF">2012-05-05T18:19:25Z</dcterms:created>
  <dcterms:modified xsi:type="dcterms:W3CDTF">2020-04-22T15:01:30Z</dcterms:modified>
</cp:coreProperties>
</file>